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600" r:id="rId2"/>
    <p:sldId id="628" r:id="rId3"/>
    <p:sldId id="749" r:id="rId4"/>
    <p:sldId id="865" r:id="rId5"/>
    <p:sldId id="864" r:id="rId6"/>
    <p:sldId id="867" r:id="rId7"/>
    <p:sldId id="868" r:id="rId8"/>
    <p:sldId id="866" r:id="rId9"/>
    <p:sldId id="869" r:id="rId10"/>
    <p:sldId id="870" r:id="rId11"/>
    <p:sldId id="871" r:id="rId12"/>
    <p:sldId id="872" r:id="rId13"/>
    <p:sldId id="873" r:id="rId14"/>
    <p:sldId id="874" r:id="rId15"/>
    <p:sldId id="875" r:id="rId16"/>
    <p:sldId id="876" r:id="rId17"/>
    <p:sldId id="877" r:id="rId18"/>
    <p:sldId id="878" r:id="rId19"/>
    <p:sldId id="879" r:id="rId20"/>
    <p:sldId id="880" r:id="rId21"/>
    <p:sldId id="881" r:id="rId22"/>
    <p:sldId id="882" r:id="rId23"/>
    <p:sldId id="883" r:id="rId24"/>
    <p:sldId id="885" r:id="rId25"/>
    <p:sldId id="884" r:id="rId26"/>
    <p:sldId id="886" r:id="rId27"/>
    <p:sldId id="887" r:id="rId28"/>
    <p:sldId id="888" r:id="rId29"/>
    <p:sldId id="889" r:id="rId30"/>
    <p:sldId id="890" r:id="rId31"/>
    <p:sldId id="891" r:id="rId32"/>
    <p:sldId id="892" r:id="rId33"/>
    <p:sldId id="893" r:id="rId34"/>
    <p:sldId id="894" r:id="rId35"/>
    <p:sldId id="895" r:id="rId36"/>
    <p:sldId id="896" r:id="rId37"/>
    <p:sldId id="897" r:id="rId38"/>
    <p:sldId id="898" r:id="rId39"/>
    <p:sldId id="862" r:id="rId40"/>
    <p:sldId id="863" r:id="rId41"/>
  </p:sldIdLst>
  <p:sldSz cx="9144000" cy="6858000" type="screen4x3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C3BE05"/>
    <a:srgbClr val="FF99FF"/>
    <a:srgbClr val="008000"/>
    <a:srgbClr val="CC00FF"/>
    <a:srgbClr val="FF3300"/>
    <a:srgbClr val="726E89"/>
    <a:srgbClr val="A00028"/>
    <a:srgbClr val="2A2A2E"/>
    <a:srgbClr val="0000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0" autoAdjust="0"/>
    <p:restoredTop sz="95444" autoAdjust="0"/>
  </p:normalViewPr>
  <p:slideViewPr>
    <p:cSldViewPr>
      <p:cViewPr varScale="1">
        <p:scale>
          <a:sx n="105" d="100"/>
          <a:sy n="105" d="100"/>
        </p:scale>
        <p:origin x="64" y="1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2568"/>
    </p:cViewPr>
  </p:sorterViewPr>
  <p:notesViewPr>
    <p:cSldViewPr>
      <p:cViewPr varScale="1">
        <p:scale>
          <a:sx n="62" d="100"/>
          <a:sy n="62" d="100"/>
        </p:scale>
        <p:origin x="-2410" y="-7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68F88C59-319B-4332-9A1D-2A62CFCB00D8}" type="datetimeFigureOut">
              <a:rPr lang="en-US" smtClean="0"/>
              <a:pPr/>
              <a:t>4/26/2023</a:t>
            </a:fld>
            <a:endParaRPr lang="en-US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B16A41B8-7DC3-4DB6-84E4-E105629EAA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123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968B300D-05F0-4B43-940D-46DED5A791AD}" type="datetimeFigureOut">
              <a:rPr lang="en-US" smtClean="0"/>
              <a:pPr/>
              <a:t>4/26/2023</a:t>
            </a:fld>
            <a:endParaRPr lang="en-US" dirty="0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9B26CD33-4337-4529-948A-94F6960B23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787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65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555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135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191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082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1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C1FCB94-84C0-46F1-8944-2DB3194D8676}" type="datetime1">
              <a:rPr kumimoji="0" lang="en-US" altLang="zh-TW" sz="1200" smtClean="0">
                <a:solidFill>
                  <a:schemeClr val="tx2"/>
                </a:solidFill>
              </a:rPr>
              <a:t>4/26/2023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12B2DF6-2634-42EE-A6D4-167F3C3D91CD}" type="datetime1">
              <a:rPr kumimoji="0" lang="en-US" altLang="zh-TW" sz="1200" smtClean="0">
                <a:solidFill>
                  <a:schemeClr val="tx2"/>
                </a:solidFill>
              </a:rPr>
              <a:t>4/26/2023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2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163B614-D28F-4B9C-A22D-457EE0299EE8}" type="datetime1">
              <a:rPr kumimoji="0" lang="en-US" altLang="zh-TW" sz="1200" smtClean="0">
                <a:solidFill>
                  <a:schemeClr val="tx2"/>
                </a:solidFill>
              </a:rPr>
              <a:t>4/26/2023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C555E890-C0F9-4751-9E09-47CEC271FA83}" type="datetime1">
              <a:rPr kumimoji="0" lang="en-US" altLang="zh-TW" sz="1200" smtClean="0">
                <a:solidFill>
                  <a:schemeClr val="tx2"/>
                </a:solidFill>
              </a:rPr>
              <a:t>4/26/2023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1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AB7001F9-4D89-4B03-BDCF-9C81E318953B}" type="datetime1">
              <a:rPr kumimoji="0" lang="en-US" altLang="zh-TW" sz="1200" smtClean="0">
                <a:solidFill>
                  <a:schemeClr val="tx2"/>
                </a:solidFill>
              </a:rPr>
              <a:t>4/26/2023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6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6ED2750B-AF03-4023-AE4E-E098009E038B}" type="datetime1">
              <a:rPr kumimoji="0" lang="en-US" altLang="zh-TW" sz="1200" smtClean="0">
                <a:solidFill>
                  <a:schemeClr val="tx2"/>
                </a:solidFill>
              </a:rPr>
              <a:t>4/26/2023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8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8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8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F2844C3-346A-4A42-9A2C-4DD8D0DD5AAF}" type="datetime1">
              <a:rPr kumimoji="0" lang="en-US" altLang="zh-TW" sz="1200" smtClean="0">
                <a:solidFill>
                  <a:schemeClr val="tx2"/>
                </a:solidFill>
              </a:rPr>
              <a:t>4/26/2023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0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8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3203F31D-63DE-4FCC-9083-2400A7BAA42A}" type="datetime1">
              <a:rPr kumimoji="0" lang="en-US" altLang="zh-TW" sz="1200" smtClean="0">
                <a:solidFill>
                  <a:schemeClr val="tx2"/>
                </a:solidFill>
              </a:rPr>
              <a:t>4/26/2023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54C7C5C8-C457-4484-84A0-DB71673BC201}" type="datetime1">
              <a:rPr kumimoji="0" lang="en-US" altLang="zh-TW" sz="1200" smtClean="0">
                <a:solidFill>
                  <a:schemeClr val="tx2"/>
                </a:solidFill>
              </a:rPr>
              <a:t>4/26/2023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3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96AEC55-2206-4E80-9FFC-52E4CA353C23}" type="datetime1">
              <a:rPr kumimoji="0" lang="en-US" altLang="zh-TW" sz="1200" smtClean="0">
                <a:solidFill>
                  <a:schemeClr val="tx2"/>
                </a:solidFill>
              </a:rPr>
              <a:t>4/26/2023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3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0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75EEDB7-66BA-470C-85A7-6413B284748E}" type="datetime1">
              <a:rPr kumimoji="0" lang="en-US" altLang="zh-TW" sz="1200" smtClean="0">
                <a:solidFill>
                  <a:schemeClr val="tx2"/>
                </a:solidFill>
              </a:rPr>
              <a:t>4/26/2023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CF7458C-0EB2-4CDC-9F01-13E1EA8F0683}" type="datetime1">
              <a:rPr kumimoji="0" lang="en-US" altLang="zh-TW" sz="1200" smtClean="0">
                <a:solidFill>
                  <a:schemeClr val="tx2"/>
                </a:solidFill>
              </a:rPr>
              <a:t>4/26/2023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9B8D2F65-7C4B-4D6D-AFD4-7FC0F0FB7D6C}" type="datetime1">
              <a:rPr kumimoji="0" lang="en-US" altLang="zh-TW" sz="1200" smtClean="0">
                <a:solidFill>
                  <a:schemeClr val="tx2"/>
                </a:solidFill>
              </a:rPr>
              <a:t>4/26/2023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BDA6-E047-4318-94BB-F4D08EB7A25B}" type="datetime1">
              <a:rPr kumimoji="0" lang="en-US" altLang="zh-TW" smtClean="0"/>
              <a:t>4/26/2023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5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ED95C5C-08E9-450D-8E82-919EF68E5A6B}" type="datetime1">
              <a:rPr kumimoji="0" lang="en-US" altLang="zh-TW" sz="1200" smtClean="0">
                <a:solidFill>
                  <a:schemeClr val="tx2"/>
                </a:solidFill>
              </a:rPr>
              <a:t>4/26/2023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24863066-697C-4B9E-B1D1-3C22310417BD}" type="datetime1">
              <a:rPr kumimoji="0" lang="en-US" altLang="zh-TW" sz="1200" smtClean="0">
                <a:solidFill>
                  <a:schemeClr val="tx2"/>
                </a:solidFill>
              </a:rPr>
              <a:t>4/26/2023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7" y="609600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E75B9F0-EC9B-485B-B5D2-D938BB5ED2FC}" type="datetime1">
              <a:rPr kumimoji="0" lang="en-US" altLang="zh-TW" sz="1200" smtClean="0">
                <a:solidFill>
                  <a:schemeClr val="tx2"/>
                </a:solidFill>
              </a:rPr>
              <a:t>4/26/2023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D68260A9-273A-4E5E-BA14-7E8DD0C16A11}" type="datetime1">
              <a:rPr kumimoji="0" lang="en-US" altLang="zh-TW" sz="1200" smtClean="0">
                <a:solidFill>
                  <a:schemeClr val="tx2"/>
                </a:solidFill>
              </a:rPr>
              <a:t>4/26/2023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6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47B6446-7894-4ECC-88DA-0444B371F95B}" type="datetime1">
              <a:rPr kumimoji="0" lang="en-US" altLang="zh-TW" sz="1200" smtClean="0">
                <a:solidFill>
                  <a:schemeClr val="tx2"/>
                </a:solidFill>
              </a:rPr>
              <a:t>4/26/2023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C17B188-0437-4B51-9F5B-8194BA2385C5}" type="datetime1">
              <a:rPr kumimoji="0" lang="en-US" altLang="zh-TW" sz="1200" smtClean="0">
                <a:solidFill>
                  <a:schemeClr val="tx2"/>
                </a:solidFill>
              </a:rPr>
              <a:t>4/26/2023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0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D675CCDB-7E50-4FEA-9E44-AFEC97EB287D}" type="datetime1">
              <a:rPr kumimoji="0" lang="en-US" altLang="zh-TW" sz="1200" smtClean="0">
                <a:solidFill>
                  <a:schemeClr val="tx2"/>
                </a:solidFill>
              </a:rPr>
              <a:t>4/26/2023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0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>
    <p:fade/>
  </p:transition>
  <p:hf hdr="0" ftr="0"/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900" indent="-342900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057400" y="3276600"/>
            <a:ext cx="5410200" cy="990600"/>
          </a:xfrm>
        </p:spPr>
        <p:txBody>
          <a:bodyPr/>
          <a:lstStyle/>
          <a:p>
            <a:pPr algn="just"/>
            <a:r>
              <a:rPr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明新科大</a:t>
            </a:r>
            <a:r>
              <a:rPr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2023</a:t>
            </a:r>
            <a:r>
              <a:rPr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endParaRPr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/>
            <a:r>
              <a:rPr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上學期</a:t>
            </a:r>
            <a:r>
              <a:rPr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GPT(</a:t>
            </a:r>
            <a:r>
              <a:rPr lang="zh-TW" altLang="en-US" sz="48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三</a:t>
            </a:r>
            <a:r>
              <a:rPr lang="en-US" altLang="zh-TW" sz="48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4/26/2023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0776427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D689C69-C452-D089-5083-C23C62F27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5398"/>
            <a:ext cx="9144000" cy="506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3156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BC6EF39-F386-6AD9-EC62-282E1F3C8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3876"/>
            <a:ext cx="9144000" cy="311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497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FA3975B-4F28-05CF-719C-087A0C91E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1333500"/>
            <a:ext cx="890587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1273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8C9E7BE-93AD-8107-4093-5E535B5EC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2" y="1128712"/>
            <a:ext cx="669607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97163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1309083-9E84-A40F-D3DB-7532E8545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2595"/>
            <a:ext cx="9144000" cy="427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6772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B0D62EA6-D47E-0F81-51F7-D96E46466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662" y="2162175"/>
            <a:ext cx="463867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808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C2C0C82-7352-2FCB-4218-2F118FC59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87" y="1785937"/>
            <a:ext cx="530542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21670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2400DCFF-447C-BE46-AFF1-39B094869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1743075"/>
            <a:ext cx="550545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23978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D83A96-23EC-11DC-3B78-661D904D3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1690687"/>
            <a:ext cx="565785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411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72D49AA-1B50-8BCB-4CF0-C6D912574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1571625"/>
            <a:ext cx="71437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00647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505805"/>
            <a:ext cx="792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Prompt</a:t>
            </a: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介紹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人工智慧的奇點</a:t>
            </a: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(Singularity)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API</a:t>
            </a: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開發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48000" y="304800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課程大綱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4/26/2023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52240579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5B63CB5-ECCD-0E9D-9D2F-0323C94BD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61912"/>
            <a:ext cx="6124575" cy="673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5067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F4875F3-760C-F06D-30CF-1761E1661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733"/>
            <a:ext cx="9144000" cy="482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69970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2114F8D-BB67-38FA-1262-E10116815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8323"/>
            <a:ext cx="9144000" cy="212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11414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2D36EBB-D311-0E25-16EB-3FAB82784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419100"/>
            <a:ext cx="7781925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3578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56B610F-3580-8DE2-4349-22547784A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2133"/>
            <a:ext cx="9144000" cy="431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0443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0F30E59-5EFB-3B0F-CED1-0F2BAF324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5832"/>
            <a:ext cx="9144000" cy="454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630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DDFD797-5298-FFDE-E5C1-357950A31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9788"/>
            <a:ext cx="9144000" cy="435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9097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EFD1BB6-CFA4-18AE-5FD6-621B56E75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3447"/>
            <a:ext cx="9144000" cy="439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1576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93A766C2-520D-71DA-2AB0-404F645F3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487" y="3057525"/>
            <a:ext cx="51530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06000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D571302-6A5C-2CF3-E6C5-8FC5A6C0E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847725"/>
            <a:ext cx="84296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64498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505805"/>
            <a:ext cx="7924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介紹</a:t>
            </a:r>
            <a:endParaRPr kumimoji="1" lang="en-US" altLang="zh-TW" sz="36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r>
              <a:rPr kumimoji="1" lang="zh-TW" altLang="en-US" sz="3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介紹</a:t>
            </a:r>
            <a:endParaRPr kumimoji="1" lang="en-US" altLang="zh-TW" sz="36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神祕的</a:t>
            </a:r>
            <a:r>
              <a:rPr kumimoji="1" lang="en-US" altLang="zh-TW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GPT-4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生成模型的其它服務</a:t>
            </a:r>
            <a:endParaRPr kumimoji="1" lang="en-US" altLang="zh-TW" sz="36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大型語言模式</a:t>
            </a:r>
            <a:endParaRPr kumimoji="1" lang="en-US" altLang="zh-TW" sz="36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600" b="1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r>
              <a:rPr kumimoji="1" lang="en-US" altLang="zh-TW" sz="3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Prompt</a:t>
            </a:r>
            <a:r>
              <a:rPr kumimoji="1" lang="zh-TW" altLang="en-US" sz="3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介紹</a:t>
            </a:r>
            <a:endParaRPr kumimoji="1" lang="en-US" altLang="zh-TW" sz="36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人工智慧的奇點</a:t>
            </a:r>
            <a:r>
              <a:rPr kumimoji="1" lang="en-US" altLang="zh-TW" sz="3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(Singularity)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48000" y="304800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課程大綱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4/26/2023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262748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D1A1EEA-BB4C-CAFE-4680-B611D54C2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" y="776287"/>
            <a:ext cx="907732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60507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AD303AA-63D0-6E84-886F-051F88394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866775"/>
            <a:ext cx="857250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18000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6C7F8396-0214-A85B-6880-EAF326667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0721"/>
            <a:ext cx="9144000" cy="317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0519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8AA99D0-12D4-B45F-D6F6-2E82F3F6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2417"/>
            <a:ext cx="9144000" cy="223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8646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DF09100-0FA3-B82B-08F7-BB3285AC1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128712"/>
            <a:ext cx="834390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0329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DF98FD2-DCE9-71D7-D5DC-998235667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561975"/>
            <a:ext cx="81534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11734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77FA43E-E531-5A82-7077-4FAB6A436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638175"/>
            <a:ext cx="800100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30359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2943EC8D-5C8F-CD33-9C5F-0BB7875A4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564"/>
            <a:ext cx="9144000" cy="441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160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7880DE0-43F4-9188-AF45-1A2323F56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9388"/>
            <a:ext cx="9144000" cy="457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81793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I-generated woman successfully sells nudes to unsuspecting Reddit users">
            <a:extLst>
              <a:ext uri="{FF2B5EF4-FFF2-40B4-BE49-F238E27FC236}">
                <a16:creationId xmlns:a16="http://schemas.microsoft.com/office/drawing/2014/main" id="{9683C701-A394-5E92-CC16-40C68DD1B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1371600"/>
            <a:ext cx="8398933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92168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524000"/>
            <a:ext cx="7924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Prompt</a:t>
            </a:r>
            <a:r>
              <a:rPr kumimoji="1" lang="zh-TW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技法</a:t>
            </a:r>
            <a:endParaRPr kumimoji="1" lang="en-US" altLang="zh-TW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Garbage in garbage out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Give enough examples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Role prompting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Zero shot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One shot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Few shot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Tone, length, structure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Chain of thoughts(simply add: let us think it step by step)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Use output as input to resample many times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en-US" altLang="zh-TW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examples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48000" y="304800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課程大綱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4/26/2023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94160120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42C989D8-10A3-D756-0951-0D811C917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935" y="0"/>
            <a:ext cx="59921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2894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524000"/>
            <a:ext cx="7924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r>
              <a:rPr kumimoji="1" lang="en-US" altLang="zh-TW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API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Playground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Modes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Models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Temperature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Maximum length(4096, 8192(gpt4))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Stop sequences(</a:t>
            </a:r>
            <a:r>
              <a:rPr lang="en-US" altLang="zh-TW" sz="1200" b="0" i="0" dirty="0">
                <a:effectLst/>
                <a:latin typeface="proxima-nova"/>
              </a:rPr>
              <a:t>A new line, the value “Human:”, and the value “AI:”. &lt;|</a:t>
            </a:r>
            <a:r>
              <a:rPr lang="en-US" altLang="zh-TW" sz="1200" b="0" i="0" dirty="0" err="1">
                <a:effectLst/>
                <a:latin typeface="proxima-nova"/>
              </a:rPr>
              <a:t>endoftext</a:t>
            </a:r>
            <a:r>
              <a:rPr lang="en-US" altLang="zh-TW" sz="1200" b="0" i="0" dirty="0">
                <a:effectLst/>
                <a:latin typeface="proxima-nova"/>
              </a:rPr>
              <a:t>|&gt;.</a:t>
            </a:r>
            <a:endParaRPr kumimoji="1" lang="en-US" altLang="zh-TW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Top 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Top 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Frequency penalty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Presence penalty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Best of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1200" b="0" i="0" dirty="0">
                <a:effectLst/>
                <a:latin typeface="ColfaxAI"/>
              </a:rPr>
              <a:t>Inject start text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1200" b="0" i="0" dirty="0">
                <a:effectLst/>
                <a:latin typeface="ColfaxAI"/>
              </a:rPr>
              <a:t>Inject restart text</a:t>
            </a:r>
            <a:endParaRPr kumimoji="1" lang="en-US" altLang="zh-TW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1200" b="0" i="0" dirty="0">
                <a:effectLst/>
                <a:latin typeface="ColfaxAI"/>
              </a:rPr>
              <a:t>Show probabilities</a:t>
            </a:r>
            <a:endParaRPr kumimoji="1" lang="en-US" altLang="zh-TW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48000" y="304800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課程大綱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4/26/2023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03154854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B15C31D-F741-3854-21AC-FC7ECA985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51" y="0"/>
            <a:ext cx="86526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18778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509E032-60C6-E0CD-4D3D-5F7A0632C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" y="2600325"/>
            <a:ext cx="600075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0817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97B688EF-C0BB-9558-5227-F70A0A38C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1538287"/>
            <a:ext cx="584835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16207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93F9DC4-CC8E-402C-A1D7-C4ECCB302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3907"/>
            <a:ext cx="9144000" cy="513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49581"/>
      </p:ext>
    </p:extLst>
  </p:cSld>
  <p:clrMapOvr>
    <a:masterClrMapping/>
  </p:clrMapOvr>
  <p:transition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古典相簿.potx</Template>
  <TotalTime>0</TotalTime>
  <Words>175</Words>
  <Application>Microsoft Office PowerPoint</Application>
  <PresentationFormat>如螢幕大小 (4:3)</PresentationFormat>
  <Paragraphs>57</Paragraphs>
  <Slides>40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48" baseType="lpstr">
      <vt:lpstr>ColfaxAI</vt:lpstr>
      <vt:lpstr>proxima-nova</vt:lpstr>
      <vt:lpstr>微軟正黑體</vt:lpstr>
      <vt:lpstr>新細明體</vt:lpstr>
      <vt:lpstr>Arial</vt:lpstr>
      <vt:lpstr>Calibri</vt:lpstr>
      <vt:lpstr>Century Schoolbook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2023-04-26T06:02:08Z</dcterms:modified>
</cp:coreProperties>
</file>